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B13DBA5-12E3-9E70-377A-EE07B60F1B26}"/>
              </a:ext>
            </a:extLst>
          </p:cNvPr>
          <p:cNvSpPr txBox="1"/>
          <p:nvPr/>
        </p:nvSpPr>
        <p:spPr>
          <a:xfrm>
            <a:off x="2994990" y="2235199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PROJETO INDIVIDUAL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5D7DB49-A768-E77B-451E-EAAEF03E090F}"/>
              </a:ext>
            </a:extLst>
          </p:cNvPr>
          <p:cNvSpPr txBox="1"/>
          <p:nvPr/>
        </p:nvSpPr>
        <p:spPr>
          <a:xfrm>
            <a:off x="2941982" y="5072271"/>
            <a:ext cx="6109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Matheus Leal de Oliveira</a:t>
            </a:r>
          </a:p>
          <a:p>
            <a:pPr algn="ctr"/>
            <a:r>
              <a:rPr lang="pt-BR" sz="2000" dirty="0"/>
              <a:t>02221047</a:t>
            </a:r>
          </a:p>
          <a:p>
            <a:pPr algn="ctr"/>
            <a:r>
              <a:rPr lang="pt-BR" sz="2000" dirty="0"/>
              <a:t>1CCO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93DC94D-D75C-5968-FC99-687184690AFB}"/>
              </a:ext>
            </a:extLst>
          </p:cNvPr>
          <p:cNvSpPr txBox="1"/>
          <p:nvPr/>
        </p:nvSpPr>
        <p:spPr>
          <a:xfrm>
            <a:off x="4313582" y="2955786"/>
            <a:ext cx="3366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Fórmula 1</a:t>
            </a:r>
          </a:p>
        </p:txBody>
      </p:sp>
    </p:spTree>
    <p:extLst>
      <p:ext uri="{BB962C8B-B14F-4D97-AF65-F5344CB8AC3E}">
        <p14:creationId xmlns:p14="http://schemas.microsoft.com/office/powerpoint/2010/main" val="4148072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4561726-BEEE-130C-F0AF-FB7423CD8526}"/>
              </a:ext>
            </a:extLst>
          </p:cNvPr>
          <p:cNvSpPr txBox="1"/>
          <p:nvPr/>
        </p:nvSpPr>
        <p:spPr>
          <a:xfrm>
            <a:off x="3094382" y="570396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VALORES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70A2E8-566D-954B-F7DE-C7BAC38D48A6}"/>
              </a:ext>
            </a:extLst>
          </p:cNvPr>
          <p:cNvSpPr txBox="1"/>
          <p:nvPr/>
        </p:nvSpPr>
        <p:spPr>
          <a:xfrm>
            <a:off x="-576471" y="3202608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Organização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28FB70-308A-22D1-1BF2-E58693AFF47C}"/>
              </a:ext>
            </a:extLst>
          </p:cNvPr>
          <p:cNvSpPr txBox="1"/>
          <p:nvPr/>
        </p:nvSpPr>
        <p:spPr>
          <a:xfrm>
            <a:off x="3094382" y="3202608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Resiliência</a:t>
            </a:r>
          </a:p>
        </p:txBody>
      </p:sp>
    </p:spTree>
    <p:extLst>
      <p:ext uri="{BB962C8B-B14F-4D97-AF65-F5344CB8AC3E}">
        <p14:creationId xmlns:p14="http://schemas.microsoft.com/office/powerpoint/2010/main" val="10904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4561726-BEEE-130C-F0AF-FB7423CD8526}"/>
              </a:ext>
            </a:extLst>
          </p:cNvPr>
          <p:cNvSpPr txBox="1"/>
          <p:nvPr/>
        </p:nvSpPr>
        <p:spPr>
          <a:xfrm>
            <a:off x="3094382" y="570396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VALORES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70A2E8-566D-954B-F7DE-C7BAC38D48A6}"/>
              </a:ext>
            </a:extLst>
          </p:cNvPr>
          <p:cNvSpPr txBox="1"/>
          <p:nvPr/>
        </p:nvSpPr>
        <p:spPr>
          <a:xfrm>
            <a:off x="-576471" y="3202608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Organização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28FB70-308A-22D1-1BF2-E58693AFF47C}"/>
              </a:ext>
            </a:extLst>
          </p:cNvPr>
          <p:cNvSpPr txBox="1"/>
          <p:nvPr/>
        </p:nvSpPr>
        <p:spPr>
          <a:xfrm>
            <a:off x="3094382" y="3202608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Resiliência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D85122-F08D-735A-B4BD-9F444DE97706}"/>
              </a:ext>
            </a:extLst>
          </p:cNvPr>
          <p:cNvSpPr txBox="1"/>
          <p:nvPr/>
        </p:nvSpPr>
        <p:spPr>
          <a:xfrm>
            <a:off x="6765238" y="3202608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Confiança</a:t>
            </a:r>
          </a:p>
        </p:txBody>
      </p:sp>
    </p:spTree>
    <p:extLst>
      <p:ext uri="{BB962C8B-B14F-4D97-AF65-F5344CB8AC3E}">
        <p14:creationId xmlns:p14="http://schemas.microsoft.com/office/powerpoint/2010/main" val="86128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4561726-BEEE-130C-F0AF-FB7423CD8526}"/>
              </a:ext>
            </a:extLst>
          </p:cNvPr>
          <p:cNvSpPr txBox="1"/>
          <p:nvPr/>
        </p:nvSpPr>
        <p:spPr>
          <a:xfrm>
            <a:off x="3094382" y="570396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AGRADECIMENTOS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70A2E8-566D-954B-F7DE-C7BAC38D48A6}"/>
              </a:ext>
            </a:extLst>
          </p:cNvPr>
          <p:cNvSpPr txBox="1"/>
          <p:nvPr/>
        </p:nvSpPr>
        <p:spPr>
          <a:xfrm>
            <a:off x="3094380" y="3262243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Colegas de sala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D28FB70-308A-22D1-1BF2-E58693AFF47C}"/>
              </a:ext>
            </a:extLst>
          </p:cNvPr>
          <p:cNvSpPr txBox="1"/>
          <p:nvPr/>
        </p:nvSpPr>
        <p:spPr>
          <a:xfrm>
            <a:off x="3094381" y="2093291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Professores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D85122-F08D-735A-B4BD-9F444DE97706}"/>
              </a:ext>
            </a:extLst>
          </p:cNvPr>
          <p:cNvSpPr txBox="1"/>
          <p:nvPr/>
        </p:nvSpPr>
        <p:spPr>
          <a:xfrm>
            <a:off x="3094382" y="4713356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Grupo de PI</a:t>
            </a:r>
          </a:p>
        </p:txBody>
      </p:sp>
    </p:spTree>
    <p:extLst>
      <p:ext uri="{BB962C8B-B14F-4D97-AF65-F5344CB8AC3E}">
        <p14:creationId xmlns:p14="http://schemas.microsoft.com/office/powerpoint/2010/main" val="143575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5B9C5F5-251D-187D-FCFE-B3B8298697E8}"/>
              </a:ext>
            </a:extLst>
          </p:cNvPr>
          <p:cNvSpPr txBox="1"/>
          <p:nvPr/>
        </p:nvSpPr>
        <p:spPr>
          <a:xfrm>
            <a:off x="3094382" y="750956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/>
              <a:t>Por que Fórmula 1?</a:t>
            </a:r>
            <a:endParaRPr lang="pt-BR" sz="4000" dirty="0"/>
          </a:p>
        </p:txBody>
      </p:sp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913CBFD8-69EF-DB37-5DC1-75033DAF2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294" y="2627169"/>
            <a:ext cx="2601186" cy="26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31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9"/>
    </mc:Choice>
    <mc:Fallback>
      <p:transition advTm="1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5B9C5F5-251D-187D-FCFE-B3B8298697E8}"/>
              </a:ext>
            </a:extLst>
          </p:cNvPr>
          <p:cNvSpPr txBox="1"/>
          <p:nvPr/>
        </p:nvSpPr>
        <p:spPr>
          <a:xfrm>
            <a:off x="3094382" y="750956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Por que Fórmula 1?</a:t>
            </a:r>
          </a:p>
        </p:txBody>
      </p:sp>
      <p:pic>
        <p:nvPicPr>
          <p:cNvPr id="21" name="Imagem 20" descr="Forma&#10;&#10;Descrição gerada automaticamente com confiança baixa">
            <a:extLst>
              <a:ext uri="{FF2B5EF4-FFF2-40B4-BE49-F238E27FC236}">
                <a16:creationId xmlns:a16="http://schemas.microsoft.com/office/drawing/2014/main" id="{00AAF687-1C9C-CAAB-4184-BC33D7CB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8999" y="2938972"/>
            <a:ext cx="1473999" cy="1473999"/>
          </a:xfrm>
          <a:prstGeom prst="rect">
            <a:avLst/>
          </a:prstGeom>
        </p:spPr>
      </p:pic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913CBFD8-69EF-DB37-5DC1-75033DAF2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294" y="2627169"/>
            <a:ext cx="2601186" cy="260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9"/>
    </mc:Choice>
    <mc:Fallback>
      <p:transition advTm="1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5B9C5F5-251D-187D-FCFE-B3B8298697E8}"/>
              </a:ext>
            </a:extLst>
          </p:cNvPr>
          <p:cNvSpPr txBox="1"/>
          <p:nvPr/>
        </p:nvSpPr>
        <p:spPr>
          <a:xfrm>
            <a:off x="3094382" y="750956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/>
              <a:t>Por que Fórmula 1?</a:t>
            </a:r>
            <a:endParaRPr lang="pt-BR" sz="4000" dirty="0"/>
          </a:p>
        </p:txBody>
      </p:sp>
      <p:pic>
        <p:nvPicPr>
          <p:cNvPr id="21" name="Imagem 20" descr="Forma&#10;&#10;Descrição gerada automaticamente com confiança baixa">
            <a:extLst>
              <a:ext uri="{FF2B5EF4-FFF2-40B4-BE49-F238E27FC236}">
                <a16:creationId xmlns:a16="http://schemas.microsoft.com/office/drawing/2014/main" id="{00AAF687-1C9C-CAAB-4184-BC33D7CB5B0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58999" y="2938972"/>
            <a:ext cx="1473999" cy="1473999"/>
          </a:xfrm>
          <a:prstGeom prst="rect">
            <a:avLst/>
          </a:prstGeom>
        </p:spPr>
      </p:pic>
      <p:pic>
        <p:nvPicPr>
          <p:cNvPr id="23" name="Imagem 22" descr="Forma&#10;&#10;Descrição gerada automaticamente com confiança baixa">
            <a:extLst>
              <a:ext uri="{FF2B5EF4-FFF2-40B4-BE49-F238E27FC236}">
                <a16:creationId xmlns:a16="http://schemas.microsoft.com/office/drawing/2014/main" id="{913CBFD8-69EF-DB37-5DC1-75033DAF2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8294" y="2627169"/>
            <a:ext cx="2601186" cy="2601186"/>
          </a:xfrm>
          <a:prstGeom prst="rect">
            <a:avLst/>
          </a:prstGeom>
        </p:spPr>
      </p:pic>
      <p:pic>
        <p:nvPicPr>
          <p:cNvPr id="25" name="Imagem 24" descr="Forma&#10;&#10;Descrição gerada automaticamente com confiança baixa">
            <a:extLst>
              <a:ext uri="{FF2B5EF4-FFF2-40B4-BE49-F238E27FC236}">
                <a16:creationId xmlns:a16="http://schemas.microsoft.com/office/drawing/2014/main" id="{20E8887D-CD34-96B6-922F-2866FE25AF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97617" y="2971315"/>
            <a:ext cx="1441656" cy="144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6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9"/>
    </mc:Choice>
    <mc:Fallback>
      <p:transition advTm="1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5B9C5F5-251D-187D-FCFE-B3B8298697E8}"/>
              </a:ext>
            </a:extLst>
          </p:cNvPr>
          <p:cNvSpPr txBox="1"/>
          <p:nvPr/>
        </p:nvSpPr>
        <p:spPr>
          <a:xfrm>
            <a:off x="3094382" y="750956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Ayrton Senna</a:t>
            </a:r>
          </a:p>
        </p:txBody>
      </p:sp>
      <p:pic>
        <p:nvPicPr>
          <p:cNvPr id="8" name="Imagem 7" descr="Homem de camisa vermelha&#10;&#10;Descrição gerada automaticamente">
            <a:extLst>
              <a:ext uri="{FF2B5EF4-FFF2-40B4-BE49-F238E27FC236}">
                <a16:creationId xmlns:a16="http://schemas.microsoft.com/office/drawing/2014/main" id="{68917A78-F7B4-CCDD-4688-4F650DA34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009" y="2639065"/>
            <a:ext cx="3467979" cy="34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51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9"/>
    </mc:Choice>
    <mc:Fallback>
      <p:transition advTm="1309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95B9C5F5-251D-187D-FCFE-B3B8298697E8}"/>
              </a:ext>
            </a:extLst>
          </p:cNvPr>
          <p:cNvSpPr txBox="1"/>
          <p:nvPr/>
        </p:nvSpPr>
        <p:spPr>
          <a:xfrm>
            <a:off x="3094382" y="750956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/>
              <a:t>Lewis Hamilton</a:t>
            </a:r>
            <a:endParaRPr lang="pt-BR" sz="4000" dirty="0"/>
          </a:p>
        </p:txBody>
      </p:sp>
      <p:pic>
        <p:nvPicPr>
          <p:cNvPr id="15" name="Imagem 14" descr="Homem com uniforme militar&#10;&#10;Descrição gerada automaticamente">
            <a:extLst>
              <a:ext uri="{FF2B5EF4-FFF2-40B4-BE49-F238E27FC236}">
                <a16:creationId xmlns:a16="http://schemas.microsoft.com/office/drawing/2014/main" id="{9E983075-90AD-8211-65D5-1DF1869B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174" y="2233905"/>
            <a:ext cx="63436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57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309"/>
    </mc:Choice>
    <mc:Fallback>
      <p:transition advTm="130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Pessoa dirigindo moto de corrida na pista&#10;&#10;Descrição gerada automaticamente">
            <a:extLst>
              <a:ext uri="{FF2B5EF4-FFF2-40B4-BE49-F238E27FC236}">
                <a16:creationId xmlns:a16="http://schemas.microsoft.com/office/drawing/2014/main" id="{635DF506-7D6C-6E3C-99EC-857184188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1" y="560439"/>
            <a:ext cx="4601498" cy="3067665"/>
          </a:xfrm>
          <a:prstGeom prst="rect">
            <a:avLst/>
          </a:prstGeom>
        </p:spPr>
      </p:pic>
      <p:pic>
        <p:nvPicPr>
          <p:cNvPr id="23" name="Imagem 22" descr="Jogador de futebol com uniforme azul&#10;&#10;Descrição gerada automaticamente com confiança baixa">
            <a:extLst>
              <a:ext uri="{FF2B5EF4-FFF2-40B4-BE49-F238E27FC236}">
                <a16:creationId xmlns:a16="http://schemas.microsoft.com/office/drawing/2014/main" id="{7D590B09-0CAD-E1EF-84FC-53486C28D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53" y="2359742"/>
            <a:ext cx="6156090" cy="41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84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91B1BC4-BEE8-29E3-2AEB-7C1C76BAC95D}"/>
              </a:ext>
            </a:extLst>
          </p:cNvPr>
          <p:cNvSpPr txBox="1"/>
          <p:nvPr/>
        </p:nvSpPr>
        <p:spPr>
          <a:xfrm>
            <a:off x="3094382" y="3075057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3581219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4561726-BEEE-130C-F0AF-FB7423CD8526}"/>
              </a:ext>
            </a:extLst>
          </p:cNvPr>
          <p:cNvSpPr txBox="1"/>
          <p:nvPr/>
        </p:nvSpPr>
        <p:spPr>
          <a:xfrm>
            <a:off x="3094382" y="570396"/>
            <a:ext cx="6003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VALORES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770A2E8-566D-954B-F7DE-C7BAC38D48A6}"/>
              </a:ext>
            </a:extLst>
          </p:cNvPr>
          <p:cNvSpPr txBox="1"/>
          <p:nvPr/>
        </p:nvSpPr>
        <p:spPr>
          <a:xfrm>
            <a:off x="-576471" y="3202608"/>
            <a:ext cx="6003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Organização</a:t>
            </a:r>
          </a:p>
        </p:txBody>
      </p:sp>
    </p:spTree>
    <p:extLst>
      <p:ext uri="{BB962C8B-B14F-4D97-AF65-F5344CB8AC3E}">
        <p14:creationId xmlns:p14="http://schemas.microsoft.com/office/powerpoint/2010/main" val="83946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Personalizada 1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00FF00"/>
      </a:accent1>
      <a:accent2>
        <a:srgbClr val="363636"/>
      </a:accent2>
      <a:accent3>
        <a:srgbClr val="4F4F4F"/>
      </a:accent3>
      <a:accent4>
        <a:srgbClr val="FFFFFF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65</TotalTime>
  <Words>47</Words>
  <Application>Microsoft Office PowerPoint</Application>
  <PresentationFormat>Widescreen</PresentationFormat>
  <Paragraphs>24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Calisto MT</vt:lpstr>
      <vt:lpstr>Wingdings 2</vt:lpstr>
      <vt:lpstr>Ardósia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LEAL DE OLIVEIRA</dc:creator>
  <cp:lastModifiedBy>MATHEUS LEAL DE OLIVEIRA</cp:lastModifiedBy>
  <cp:revision>1</cp:revision>
  <dcterms:created xsi:type="dcterms:W3CDTF">2022-06-10T22:29:13Z</dcterms:created>
  <dcterms:modified xsi:type="dcterms:W3CDTF">2022-06-10T23:34:50Z</dcterms:modified>
</cp:coreProperties>
</file>